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98075"/>
            <a:ext cx="679061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Keylogger Defender Tool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75416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Protect your systems against stealthy keylogging attacks.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42686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Presented by Your Name, College Name &amp; Department, Date.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864037" y="511802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5125641"/>
            <a:ext cx="379690" cy="3796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2316" y="5099566"/>
            <a:ext cx="251805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by Hitansh Mangla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38923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Thank You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4453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Appreciate your time and interest in improving cybersecurity together.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1021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Objective of the Keylogger Defender Tool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452098"/>
            <a:ext cx="7415927" cy="1410176"/>
          </a:xfrm>
          <a:prstGeom prst="roundRect">
            <a:avLst>
              <a:gd name="adj" fmla="val 735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493" y="371415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Purpose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12493" y="4205168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Detect and prevent unauthorized keystroke logging on devices.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5109091"/>
            <a:ext cx="7415927" cy="1410176"/>
          </a:xfrm>
          <a:prstGeom prst="roundRect">
            <a:avLst>
              <a:gd name="adj" fmla="val 735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12493" y="53711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Necessity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612493" y="5862161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Keylogging attacks steal sensitive data silently, risking privacy.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78512"/>
            <a:ext cx="912947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Understanding Keylogger Attacks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681413"/>
            <a:ext cx="30109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How Keyloggers Work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27112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They record every keystroke to capture passwords and data.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8834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Software keyloggers run unnoticed on the system.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36971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Hardware keyloggers connect physically to devices.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6814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Risks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23929" y="427112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Leads to data theft, identity fraud, and privacy violation.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4" y="930950"/>
            <a:ext cx="6931700" cy="625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Working Process of the Tool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594" y="1894165"/>
            <a:ext cx="1125974" cy="13511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8348" y="2119313"/>
            <a:ext cx="390644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Keylogger Captures Keystrokes</a:t>
            </a:r>
            <a:endParaRPr lang="en-US" sz="19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594" y="3245287"/>
            <a:ext cx="1125974" cy="13511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38348" y="3470434"/>
            <a:ext cx="3096697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Sent to Flask Server</a:t>
            </a:r>
            <a:endParaRPr lang="en-US" sz="1950" dirty="0"/>
          </a:p>
        </p:txBody>
      </p:sp>
      <p:sp>
        <p:nvSpPr>
          <p:cNvPr id="8" name="Text 3"/>
          <p:cNvSpPr/>
          <p:nvPr/>
        </p:nvSpPr>
        <p:spPr>
          <a:xfrm>
            <a:off x="7738348" y="3918228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Every 30 seconds, logs are transmitted securely.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94" y="4596408"/>
            <a:ext cx="1125974" cy="13511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738348" y="4821555"/>
            <a:ext cx="332660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GUI Displays Received Files</a:t>
            </a:r>
            <a:endParaRPr lang="en-US" sz="1950" dirty="0"/>
          </a:p>
        </p:txBody>
      </p:sp>
      <p:sp>
        <p:nvSpPr>
          <p:cNvPr id="11" name="Text 5"/>
          <p:cNvSpPr/>
          <p:nvPr/>
        </p:nvSpPr>
        <p:spPr>
          <a:xfrm>
            <a:off x="7738348" y="5269349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User-friendly interface shows logs for review.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594" y="5947529"/>
            <a:ext cx="1125974" cy="13511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738348" y="6172676"/>
            <a:ext cx="4600337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Detection Program Analyzes Network</a:t>
            </a:r>
            <a:endParaRPr lang="en-US" sz="1950" dirty="0"/>
          </a:p>
        </p:txBody>
      </p:sp>
      <p:sp>
        <p:nvSpPr>
          <p:cNvPr id="14" name="Text 7"/>
          <p:cNvSpPr/>
          <p:nvPr/>
        </p:nvSpPr>
        <p:spPr>
          <a:xfrm>
            <a:off x="7738348" y="6620470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Monitors unusual traffic indicating keylogger activity.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93382"/>
            <a:ext cx="86608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Components &amp; Technical Details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962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Keylogger (C#)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8599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Captures keystrokes and saves to a text file locally.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3596283"/>
            <a:ext cx="27739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Flask Server (Python)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247793" y="452889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Receives and stores keylog files via network.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5962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GUI (Python)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31549" y="4185999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Displays folders with incoming log files for easy access.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3596283"/>
            <a:ext cx="27739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Detection Program (Python)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015305" y="4528899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Inspects network activity to identify keylogger presence.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3351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Challenges Faced During Development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17539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52680" y="32601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Technical Hurdles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152680" y="3751183"/>
            <a:ext cx="27514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Securely capturing keystrokes without detection was complex.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212705" y="317539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014948" y="32601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Transmission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1014948" y="3751183"/>
            <a:ext cx="27514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Maintaining privacy while sending logs reliably posed issues.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43008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52680" y="5514856"/>
            <a:ext cx="305300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Integration Debugging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152680" y="600587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Synchronizing keylogger, server, and GUI demanded thorough testing.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1516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Enhancements for Keylogger Defender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057049"/>
            <a:ext cx="35846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493" y="3319105"/>
            <a:ext cx="27536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Advanced Detection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12493" y="3810119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 AI to detect sophisticated and evolving keyloggers.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057049"/>
            <a:ext cx="35846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3924" y="331910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Tool Integrations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43924" y="3810119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Combine with antivirus and firewall systems for layered defense.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504140"/>
            <a:ext cx="7415927" cy="1410176"/>
          </a:xfrm>
          <a:prstGeom prst="roundRect">
            <a:avLst>
              <a:gd name="adj" fmla="val 735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493" y="576619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Alerts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612493" y="6257211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Notify users instantly upon suspicious keylogging activity.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65783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71391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Keylogger Defender Tool safeguards sensitive data from stealth attacks.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78166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It enhances cybersecurity by monitoring keystrokes, network activity, and displaying logs clearly.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191708"/>
            <a:ext cx="578655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Questions &amp; Answers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2477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 welcome your questions and feedback about our Keylogger Defender Tool.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2025-04-30T02:47:29Z</dcterms:created>
  <dcterms:modified xsi:type="dcterms:W3CDTF">2025-04-30T02:47:29Z</dcterms:modified>
</cp:coreProperties>
</file>